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8"/>
    <p:restoredTop sz="79405"/>
  </p:normalViewPr>
  <p:slideViewPr>
    <p:cSldViewPr snapToGrid="0" snapToObjects="1">
      <p:cViewPr varScale="1">
        <p:scale>
          <a:sx n="126" d="100"/>
          <a:sy n="126" d="100"/>
        </p:scale>
        <p:origin x="19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8.tiff>
</file>

<file path=ppt/media/image19.tiff>
</file>

<file path=ppt/media/image20.tiff>
</file>

<file path=ppt/media/image2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E580-3C57-0D4F-B5A3-4900A68DF907}" type="datetimeFigureOut">
              <a:rPr lang="en-US" smtClean="0"/>
              <a:t>1/25/17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0C3687-CFB1-C54D-9AD7-5B7CCBA4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411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nontrivial task in project</a:t>
            </a:r>
            <a:r>
              <a:rPr lang="en-US" baseline="0" dirty="0" smtClean="0"/>
              <a:t> development.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0C3687-CFB1-C54D-9AD7-5B7CCBA4FF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5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0C3687-CFB1-C54D-9AD7-5B7CCBA4FF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1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 return of your Stage 1, you will</a:t>
            </a:r>
            <a:r>
              <a:rPr lang="en-US" baseline="0" dirty="0" smtClean="0"/>
              <a:t> need to assign weights to each feature of your project.</a:t>
            </a:r>
          </a:p>
          <a:p>
            <a:r>
              <a:rPr lang="en-US" baseline="0" dirty="0" smtClean="0"/>
              <a:t>It will be important to prioritize which ones are tackled first.</a:t>
            </a:r>
          </a:p>
          <a:p>
            <a:r>
              <a:rPr lang="en-US" baseline="0" dirty="0" smtClean="0"/>
              <a:t>Be sure to cluster features that are inter-dependent!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$100 Test </a:t>
            </a:r>
            <a:r>
              <a:rPr lang="mr-IN" baseline="0" dirty="0" smtClean="0"/>
              <a:t>–</a:t>
            </a:r>
            <a:r>
              <a:rPr lang="en-US" baseline="0" dirty="0" smtClean="0"/>
              <a:t> given a budget of $100, how much value would you attribute to each feature?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Multi-objective optimization problem!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0C3687-CFB1-C54D-9AD7-5B7CCBA4FF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81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think of Definition as Elaboration.</a:t>
            </a:r>
          </a:p>
          <a:p>
            <a:r>
              <a:rPr lang="en-US" dirty="0" smtClean="0"/>
              <a:t>The Prototyping</a:t>
            </a:r>
            <a:r>
              <a:rPr lang="en-US" baseline="0" dirty="0" smtClean="0"/>
              <a:t> phase is used to solidify the specification. This is what will happen after your Stage 2 is submitted.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0C3687-CFB1-C54D-9AD7-5B7CCBA4FF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29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haven’t talked about various</a:t>
            </a:r>
            <a:r>
              <a:rPr lang="en-US" baseline="0" dirty="0" smtClean="0"/>
              <a:t> process models yet </a:t>
            </a:r>
            <a:r>
              <a:rPr lang="mr-IN" baseline="0" dirty="0" smtClean="0"/>
              <a:t>–</a:t>
            </a:r>
            <a:r>
              <a:rPr lang="en-US" baseline="0" dirty="0" smtClean="0"/>
              <a:t> we’ll get to that.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0C3687-CFB1-C54D-9AD7-5B7CCBA4FF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94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They Don't Think It Be Like It Is But It 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0C3687-CFB1-C54D-9AD7-5B7CCBA4FF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76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Non-functional requirements will be part</a:t>
            </a:r>
            <a:r>
              <a:rPr lang="en-US" baseline="0" dirty="0" smtClean="0"/>
              <a:t> of the basis of your evaluation. A lot of this is open ended and you will have to make choices.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0C3687-CFB1-C54D-9AD7-5B7CCBA4FF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499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83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105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24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1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00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0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81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22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12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19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56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104DC-9CAD-D745-A861-1475A2ED27FF}" type="datetimeFigureOut">
              <a:rPr lang="en-US" smtClean="0"/>
              <a:t>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C0CCA-A0B7-2D48-932F-D6526D89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39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20.tiff"/><Relationship Id="rId5" Type="http://schemas.openxmlformats.org/officeDocument/2006/relationships/image" Target="../media/image2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grails.org/latest/guide/gettingStarted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04" b="25677"/>
          <a:stretch/>
        </p:blipFill>
        <p:spPr>
          <a:xfrm>
            <a:off x="1524000" y="1625600"/>
            <a:ext cx="9144000" cy="347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02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05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4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806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488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018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44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04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08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117600"/>
            <a:ext cx="9753600" cy="4622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967480" y="2225040"/>
            <a:ext cx="1087120" cy="10871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4600" y="2537460"/>
            <a:ext cx="960120" cy="9601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2200" y="1930400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52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Coming Up Next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First: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Getting Started with Grails, GSP and React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Later: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User Interface Design Principles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React UI Components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Java / Swing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Software </a:t>
            </a:r>
            <a:r>
              <a:rPr lang="en-US" dirty="0" err="1" smtClean="0"/>
              <a:t>Desing</a:t>
            </a:r>
            <a:r>
              <a:rPr lang="en-US" dirty="0" smtClean="0"/>
              <a:t> Part 2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/>
              <a:t>git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16821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636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To-Do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If you are planning on using Grails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Please use </a:t>
            </a:r>
            <a:r>
              <a:rPr lang="en-US" dirty="0" err="1" smtClean="0"/>
              <a:t>MacOS</a:t>
            </a:r>
            <a:r>
              <a:rPr lang="en-US" dirty="0" smtClean="0"/>
              <a:t> or Linux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Register for </a:t>
            </a:r>
            <a:r>
              <a:rPr lang="en-US" dirty="0" err="1" smtClean="0"/>
              <a:t>JetBrains</a:t>
            </a:r>
            <a:r>
              <a:rPr lang="en-US" dirty="0" smtClean="0"/>
              <a:t> Student License and download IntelliJ Ultimate.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Download and Install Grails by following first few instructions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hlinkClick r:id="rId2"/>
              </a:rPr>
              <a:t>http://docs.grails.org/latest/guide/gettingStarted.html</a:t>
            </a: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Create a default app and navigate to localhost:8080 </a:t>
            </a:r>
            <a:r>
              <a:rPr lang="mr-IN" dirty="0" smtClean="0"/>
              <a:t>–</a:t>
            </a:r>
            <a:r>
              <a:rPr lang="en-US" dirty="0" smtClean="0"/>
              <a:t> just to check that things are working.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Lecture/Tutorial on Grails next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956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6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082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19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074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90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46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91360" y="3505200"/>
            <a:ext cx="728276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Microsoft Sans Serif" charset="0"/>
                <a:ea typeface="Microsoft Sans Serif" charset="0"/>
                <a:cs typeface="Microsoft Sans Serif" charset="0"/>
              </a:rPr>
              <a:t>e.g. Accessibility, child-friendliness, investor </a:t>
            </a:r>
          </a:p>
          <a:p>
            <a:r>
              <a:rPr lang="en-US" sz="2800" dirty="0">
                <a:latin typeface="Microsoft Sans Serif" charset="0"/>
                <a:ea typeface="Microsoft Sans Serif" charset="0"/>
                <a:cs typeface="Microsoft Sans Serif" charset="0"/>
              </a:rPr>
              <a:t> </a:t>
            </a:r>
            <a:r>
              <a:rPr lang="en-US" sz="2800" dirty="0" smtClean="0">
                <a:latin typeface="Microsoft Sans Serif" charset="0"/>
                <a:ea typeface="Microsoft Sans Serif" charset="0"/>
                <a:cs typeface="Microsoft Sans Serif" charset="0"/>
              </a:rPr>
              <a:t>      concerns, etc.</a:t>
            </a:r>
            <a:endParaRPr lang="en-US" sz="2800" dirty="0">
              <a:latin typeface="Microsoft Sans Serif" charset="0"/>
              <a:ea typeface="Microsoft Sans Serif" charset="0"/>
              <a:cs typeface="Microsoft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927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263</Words>
  <Application>Microsoft Macintosh PowerPoint</Application>
  <PresentationFormat>Widescreen</PresentationFormat>
  <Paragraphs>40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Mangal</vt:lpstr>
      <vt:lpstr>Microsoft Sans Serif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Coming Up Next</vt:lpstr>
      <vt:lpstr>To-Do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Ethan Jackson</dc:creator>
  <cp:lastModifiedBy>Ethan Jackson</cp:lastModifiedBy>
  <cp:revision>7</cp:revision>
  <cp:lastPrinted>2017-01-25T14:57:01Z</cp:lastPrinted>
  <dcterms:created xsi:type="dcterms:W3CDTF">2017-01-25T14:00:49Z</dcterms:created>
  <dcterms:modified xsi:type="dcterms:W3CDTF">2017-01-25T15:08:16Z</dcterms:modified>
</cp:coreProperties>
</file>

<file path=docProps/thumbnail.jpeg>
</file>